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2784B-FF0F-49D8-B180-8CAA3E0E7CB2}" v="4" dt="2026-02-11T10:01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94660"/>
  </p:normalViewPr>
  <p:slideViewPr>
    <p:cSldViewPr snapToGrid="0">
      <p:cViewPr>
        <p:scale>
          <a:sx n="100" d="100"/>
          <a:sy n="100" d="100"/>
        </p:scale>
        <p:origin x="164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Dahl Jensen" userId="2c157ba6-9fed-4004-a868-efac1482ff02" providerId="ADAL" clId="{83A31AD6-76E5-4AA6-A82A-E5357CB29353}"/>
    <pc:docChg chg="custSel modSld">
      <pc:chgData name="Trine Dahl Jensen" userId="2c157ba6-9fed-4004-a868-efac1482ff02" providerId="ADAL" clId="{83A31AD6-76E5-4AA6-A82A-E5357CB29353}" dt="2026-02-11T10:11:40.161" v="426" actId="1036"/>
      <pc:docMkLst>
        <pc:docMk/>
      </pc:docMkLst>
      <pc:sldChg chg="addSp delSp modSp mod">
        <pc:chgData name="Trine Dahl Jensen" userId="2c157ba6-9fed-4004-a868-efac1482ff02" providerId="ADAL" clId="{83A31AD6-76E5-4AA6-A82A-E5357CB29353}" dt="2026-02-11T10:11:40.161" v="426" actId="1036"/>
        <pc:sldMkLst>
          <pc:docMk/>
          <pc:sldMk cId="3657486925" sldId="256"/>
        </pc:sldMkLst>
        <pc:spChg chg="del">
          <ac:chgData name="Trine Dahl Jensen" userId="2c157ba6-9fed-4004-a868-efac1482ff02" providerId="ADAL" clId="{83A31AD6-76E5-4AA6-A82A-E5357CB29353}" dt="2026-02-11T09:50:27.157" v="1" actId="478"/>
          <ac:spMkLst>
            <pc:docMk/>
            <pc:sldMk cId="3657486925" sldId="256"/>
            <ac:spMk id="2" creationId="{CA717DEC-6860-1119-12E2-AFF2B0DB4A17}"/>
          </ac:spMkLst>
        </pc:spChg>
        <pc:spChg chg="del">
          <ac:chgData name="Trine Dahl Jensen" userId="2c157ba6-9fed-4004-a868-efac1482ff02" providerId="ADAL" clId="{83A31AD6-76E5-4AA6-A82A-E5357CB29353}" dt="2026-02-11T09:50:29.127" v="2" actId="478"/>
          <ac:spMkLst>
            <pc:docMk/>
            <pc:sldMk cId="3657486925" sldId="256"/>
            <ac:spMk id="3" creationId="{2DA0EF84-7785-EDB9-7581-E4EA641781BF}"/>
          </ac:spMkLst>
        </pc:spChg>
        <pc:spChg chg="add">
          <ac:chgData name="Trine Dahl Jensen" userId="2c157ba6-9fed-4004-a868-efac1482ff02" providerId="ADAL" clId="{83A31AD6-76E5-4AA6-A82A-E5357CB29353}" dt="2026-02-11T09:50:20.195" v="0" actId="22"/>
          <ac:spMkLst>
            <pc:docMk/>
            <pc:sldMk cId="3657486925" sldId="256"/>
            <ac:spMk id="5" creationId="{124B0201-AD41-7203-19C8-930D1F01CB5C}"/>
          </ac:spMkLst>
        </pc:spChg>
        <pc:spChg chg="add mod">
          <ac:chgData name="Trine Dahl Jensen" userId="2c157ba6-9fed-4004-a868-efac1482ff02" providerId="ADAL" clId="{83A31AD6-76E5-4AA6-A82A-E5357CB29353}" dt="2026-02-11T10:11:40.161" v="426" actId="1036"/>
          <ac:spMkLst>
            <pc:docMk/>
            <pc:sldMk cId="3657486925" sldId="256"/>
            <ac:spMk id="16" creationId="{F8ACA12C-EB16-8504-750B-0FEECF1E8F0C}"/>
          </ac:spMkLst>
        </pc:sp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3" creationId="{495A1778-3FE6-E670-B97A-551481D534F9}"/>
          </ac:picMkLst>
        </pc:picChg>
        <pc:picChg chg="add del mod">
          <ac:chgData name="Trine Dahl Jensen" userId="2c157ba6-9fed-4004-a868-efac1482ff02" providerId="ADAL" clId="{83A31AD6-76E5-4AA6-A82A-E5357CB29353}" dt="2026-02-11T09:51:33.043" v="6" actId="478"/>
          <ac:picMkLst>
            <pc:docMk/>
            <pc:sldMk cId="3657486925" sldId="256"/>
            <ac:picMk id="7" creationId="{C03A85AC-E0A9-7F83-FD19-21E51039C108}"/>
          </ac:picMkLst>
        </pc:picChg>
        <pc:picChg chg="add del mod">
          <ac:chgData name="Trine Dahl Jensen" userId="2c157ba6-9fed-4004-a868-efac1482ff02" providerId="ADAL" clId="{83A31AD6-76E5-4AA6-A82A-E5357CB29353}" dt="2026-02-11T10:03:54.414" v="209" actId="478"/>
          <ac:picMkLst>
            <pc:docMk/>
            <pc:sldMk cId="3657486925" sldId="256"/>
            <ac:picMk id="9" creationId="{144FB543-6003-A990-1556-F5A66F92EE69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1" creationId="{8AD71164-8AFB-BD29-C986-686A06BA60BF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3" creationId="{DE1E862A-7B89-62F6-344E-8DF03FAB17C3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4" creationId="{85359C25-A0EC-E8DC-1D8F-7B5AC2D45228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5" creationId="{C68866BB-FEC9-EDEA-EE7B-B36E2259C8F7}"/>
          </ac:picMkLst>
        </pc:picChg>
        <pc:picChg chg="add del mod">
          <ac:chgData name="Trine Dahl Jensen" userId="2c157ba6-9fed-4004-a868-efac1482ff02" providerId="ADAL" clId="{83A31AD6-76E5-4AA6-A82A-E5357CB29353}" dt="2026-02-11T10:04:06.397" v="213" actId="478"/>
          <ac:picMkLst>
            <pc:docMk/>
            <pc:sldMk cId="3657486925" sldId="256"/>
            <ac:picMk id="18" creationId="{136E884E-76F9-6614-AD94-0238618A9D3F}"/>
          </ac:picMkLst>
        </pc:picChg>
        <pc:picChg chg="add mod ord">
          <ac:chgData name="Trine Dahl Jensen" userId="2c157ba6-9fed-4004-a868-efac1482ff02" providerId="ADAL" clId="{83A31AD6-76E5-4AA6-A82A-E5357CB29353}" dt="2026-02-11T10:06:20.891" v="296" actId="14100"/>
          <ac:picMkLst>
            <pc:docMk/>
            <pc:sldMk cId="3657486925" sldId="256"/>
            <ac:picMk id="20" creationId="{13F5B4CD-D069-67D9-C5BE-3CF485D5A7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69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36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16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76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2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3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1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8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92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9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 descr="Et billede, der indeholder tekst, skærmbillede, Font/skrifttype, Tryk&#10;&#10;AI-genereret indhold kan være ukorrekt.">
            <a:extLst>
              <a:ext uri="{FF2B5EF4-FFF2-40B4-BE49-F238E27FC236}">
                <a16:creationId xmlns:a16="http://schemas.microsoft.com/office/drawing/2014/main" id="{13F5B4CD-D069-67D9-C5BE-3CF485D5A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24B0201-AD41-7203-19C8-930D1F01CB5C}"/>
              </a:ext>
            </a:extLst>
          </p:cNvPr>
          <p:cNvSpPr txBox="1"/>
          <p:nvPr/>
        </p:nvSpPr>
        <p:spPr>
          <a:xfrm>
            <a:off x="1716206" y="4769471"/>
            <a:ext cx="3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  <p:pic>
        <p:nvPicPr>
          <p:cNvPr id="11" name="Billede 10" descr="Et billede, der indeholder sort, mørke, skærmbillede&#10;&#10;AI-genereret indhold kan være ukorrekt.">
            <a:extLst>
              <a:ext uri="{FF2B5EF4-FFF2-40B4-BE49-F238E27FC236}">
                <a16:creationId xmlns:a16="http://schemas.microsoft.com/office/drawing/2014/main" id="{8AD71164-8AFB-BD29-C986-686A06BA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4" t="48108" r="27562" b="46190"/>
          <a:stretch>
            <a:fillRect/>
          </a:stretch>
        </p:blipFill>
        <p:spPr>
          <a:xfrm>
            <a:off x="4339988" y="4700961"/>
            <a:ext cx="627797" cy="553156"/>
          </a:xfrm>
          <a:prstGeom prst="rect">
            <a:avLst/>
          </a:prstGeom>
        </p:spPr>
      </p:pic>
      <p:pic>
        <p:nvPicPr>
          <p:cNvPr id="13" name="Billede 12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DE1E862A-7B89-62F6-344E-8DF03FAB1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54967" r="28387" b="40645"/>
          <a:stretch>
            <a:fillRect/>
          </a:stretch>
        </p:blipFill>
        <p:spPr>
          <a:xfrm>
            <a:off x="4440034" y="5228258"/>
            <a:ext cx="427703" cy="425603"/>
          </a:xfrm>
          <a:prstGeom prst="rect">
            <a:avLst/>
          </a:prstGeom>
        </p:spPr>
      </p:pic>
      <p:pic>
        <p:nvPicPr>
          <p:cNvPr id="14" name="Billede 13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85359C25-A0EC-E8DC-1D8F-7B5AC2D45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63942" r="28387" b="31573"/>
          <a:stretch>
            <a:fillRect/>
          </a:stretch>
        </p:blipFill>
        <p:spPr>
          <a:xfrm>
            <a:off x="4440034" y="6012738"/>
            <a:ext cx="427703" cy="435077"/>
          </a:xfrm>
          <a:prstGeom prst="rect">
            <a:avLst/>
          </a:prstGeom>
        </p:spPr>
      </p:pic>
      <p:pic>
        <p:nvPicPr>
          <p:cNvPr id="15" name="Billede 14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C68866BB-FEC9-EDEA-EE7B-B36E2259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74114" r="28387" b="21770"/>
          <a:stretch>
            <a:fillRect/>
          </a:stretch>
        </p:blipFill>
        <p:spPr>
          <a:xfrm>
            <a:off x="4440033" y="6520648"/>
            <a:ext cx="427703" cy="39925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8ACA12C-EB16-8504-750B-0FEECF1E8F0C}"/>
              </a:ext>
            </a:extLst>
          </p:cNvPr>
          <p:cNvSpPr txBox="1"/>
          <p:nvPr/>
        </p:nvSpPr>
        <p:spPr>
          <a:xfrm>
            <a:off x="4886671" y="4938564"/>
            <a:ext cx="1727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Det er gratis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Varighed: 4-6 timer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Dato: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Afholdes på din ungdomsskole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Tilmeld dig her: </a:t>
            </a:r>
          </a:p>
          <a:p>
            <a:endParaRPr lang="da-DK" sz="1200" dirty="0"/>
          </a:p>
        </p:txBody>
      </p:sp>
      <p:pic>
        <p:nvPicPr>
          <p:cNvPr id="3" name="Billede 2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495A1778-3FE6-E670-B97A-551481D53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2" t="57308" r="27562" b="38576"/>
          <a:stretch>
            <a:fillRect/>
          </a:stretch>
        </p:blipFill>
        <p:spPr>
          <a:xfrm>
            <a:off x="4379449" y="5587622"/>
            <a:ext cx="527752" cy="3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3F168E6A458B418E82C71934AF52AE" ma:contentTypeVersion="12" ma:contentTypeDescription="Opret et nyt dokument." ma:contentTypeScope="" ma:versionID="afae3ee4016b889faf59b14845a11f8e">
  <xsd:schema xmlns:xsd="http://www.w3.org/2001/XMLSchema" xmlns:xs="http://www.w3.org/2001/XMLSchema" xmlns:p="http://schemas.microsoft.com/office/2006/metadata/properties" xmlns:ns2="aa8a85fb-2752-4daa-8645-13545738e52b" targetNamespace="http://schemas.microsoft.com/office/2006/metadata/properties" ma:root="true" ma:fieldsID="143c0f267608df9ca7d7451fa7b7407b" ns2:_="">
    <xsd:import namespace="aa8a85fb-2752-4daa-8645-13545738e52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85fb-2752-4daa-8645-13545738e5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cf87a9e5-1e80-4fe2-9e5b-69f4b4ceb2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8a85fb-2752-4daa-8645-13545738e5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6A599C-15C9-4B41-A94D-472C8B63B25C}"/>
</file>

<file path=customXml/itemProps2.xml><?xml version="1.0" encoding="utf-8"?>
<ds:datastoreItem xmlns:ds="http://schemas.openxmlformats.org/officeDocument/2006/customXml" ds:itemID="{D993F1A2-7BE9-4A7D-9144-F43D2DC235CC}"/>
</file>

<file path=customXml/itemProps3.xml><?xml version="1.0" encoding="utf-8"?>
<ds:datastoreItem xmlns:ds="http://schemas.openxmlformats.org/officeDocument/2006/customXml" ds:itemID="{F4161D16-AD92-443D-8D7E-DEF05BE362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17</Words>
  <Application>Microsoft Office PowerPoint</Application>
  <PresentationFormat>A4-papir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Abadi</vt:lpstr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Trine Dahl Jensen</dc:creator>
  <cp:lastModifiedBy>Trine Dahl Jensen</cp:lastModifiedBy>
  <cp:revision>1</cp:revision>
  <dcterms:created xsi:type="dcterms:W3CDTF">2026-02-10T11:50:26Z</dcterms:created>
  <dcterms:modified xsi:type="dcterms:W3CDTF">2026-02-11T10:11:43Z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0x010100973F168E6A458B418E82C71934AF52AE</vt:lpwstr>
  </property>
</Properties>
</file>